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handoutMasterIdLst>
    <p:handoutMasterId r:id="rId9"/>
  </p:handoutMasterIdLst>
  <p:sldIdLst>
    <p:sldId id="257" r:id="rId5"/>
    <p:sldId id="261" r:id="rId6"/>
    <p:sldId id="262" r:id="rId7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20" d="100"/>
          <a:sy n="120" d="100"/>
        </p:scale>
        <p:origin x="144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DB2FA3-AA48-42F8-B204-1FE9E72A31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3: Network HiLo Exercise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DA99B9-C74B-4757-9849-660553CC9C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4AEE1DB4-08C3-4519-AC84-EAAD6DD3F24D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46E6F-B39B-4EF9-B943-603D40C94E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1FFAD-6ABE-408C-8385-FDE35322BA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B22B1CE8-CFFD-4703-A837-803466DFC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58066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3: Network HiLo Exercise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C6DD7-A777-4AC0-8680-1927FD251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C45C5820-67B6-4AA6-8D5F-DB9AA64439F1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Exercise</a:t>
            </a:r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DD8B-5DE9-41C6-B92A-35754C357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8659AAF4-B253-4D14-A857-7E1BB2409F78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Exercise</a:t>
            </a:r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5C6A6-DCCA-455F-A269-CF07430AC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BB5EA13F-A054-4257-880C-D318E938B691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Exercise</a:t>
            </a:r>
          </a:p>
        </p:txBody>
      </p:sp>
    </p:spTree>
    <p:extLst>
      <p:ext uri="{BB962C8B-B14F-4D97-AF65-F5344CB8AC3E}">
        <p14:creationId xmlns:p14="http://schemas.microsoft.com/office/powerpoint/2010/main" val="37677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pic>
        <p:nvPicPr>
          <p:cNvPr id="6" name="Picture 5" descr="A close up of a toy&#10;&#10;Description generated with high confidence">
            <a:extLst>
              <a:ext uri="{FF2B5EF4-FFF2-40B4-BE49-F238E27FC236}">
                <a16:creationId xmlns:a16="http://schemas.microsoft.com/office/drawing/2014/main" id="{5EE55D93-329C-4FDD-AEDE-1DB90BF2B8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9" y="1052762"/>
            <a:ext cx="5112621" cy="319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1" y="895350"/>
            <a:ext cx="845820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network server using TCP that plays the Hi/Lo game.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server thinks of a number from 1 to 100.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client connects and sends guesses.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server responds to each guess with “higher” or “lower” or “got it”.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client program to prompt the user for guesses and send them to the server.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Bonus: write a client program that plays hi/lo against the server.</a:t>
            </a: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Network Hi Lo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4A65D-7BFF-4A50-81E1-BC96AE490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971550"/>
            <a:ext cx="4495800" cy="372379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0594828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4452</TotalTime>
  <Words>130</Words>
  <Application>Microsoft Office PowerPoint</Application>
  <PresentationFormat>On-screen Show (16:9)</PresentationFormat>
  <Paragraphs>22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3: Network Hi Lo</vt:lpstr>
      <vt:lpstr>Exercise 3: Network Hi Lo</vt:lpstr>
      <vt:lpstr>Exercise 3: Network Hi 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133</cp:revision>
  <cp:lastPrinted>2018-07-29T23:18:34Z</cp:lastPrinted>
  <dcterms:created xsi:type="dcterms:W3CDTF">2015-07-04T21:12:26Z</dcterms:created>
  <dcterms:modified xsi:type="dcterms:W3CDTF">2018-07-29T23:19:23Z</dcterms:modified>
</cp:coreProperties>
</file>

<file path=docProps/thumbnail.jpeg>
</file>